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BF92B-6ED9-6A4C-5E70-995486FC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DE17A-2AE3-A2BB-AC1D-65E273806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AC8D1-C900-E587-729E-024C6774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5BF1F-05E1-225E-CB82-B861763C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D2702-A5AC-43EA-025C-B1413BA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8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E955B-C820-5E62-7A09-52D6EA7E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C35B6-BA9F-EC6F-D3D4-2D36719C0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A6A40-6E9E-39AD-D561-F99316D7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18221-EB64-D849-105B-F50C6F40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609A0-C872-4C00-46E7-398CF964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0657FF-36B9-E323-1147-A3B5D6CF6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281163-8BCE-1FFE-10D1-6B6AA12F9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6F224-6EC8-4B9F-0787-83F9BA67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1ED23-A096-8909-EA61-91D0B1F4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E26B3-85A6-8067-A6E3-07EE5B0E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4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C9718-8BBD-01EA-5897-DB612DEB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5468B-1C9E-FE20-DB1E-172C0CD80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5CD4C-CF6F-D29E-39DB-270C92A4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6F872-9F8D-4966-3914-335E1C2D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5862C-8F80-09CD-D912-E2D90807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3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D68F1-9333-A5AC-66EC-E2AD86B4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15F023-1A59-971B-B574-E4D47C0BE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5CA76-0FD3-D9DA-D4FF-5937847C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AC80C-FFB8-F829-1236-3CCD66B8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3C994-E068-14BD-91A9-902F0D9A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4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7DFFB-E875-B5C4-CAEE-D14BDC00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0AA9A-3FF9-59DC-F07C-8CCFCFA41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129075-550A-4FD2-C27F-B6732DBE9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075CF3-0F7A-6D8F-0AA4-EE0AB1CE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06009B-8F97-5766-73CB-1511E8F4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2AF69-B89C-9703-0DC5-7F346ADE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9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F73F6-2AAA-CFA0-82EC-6E4F4BD7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2C427-5D6E-DF08-DB4F-AFC4BB82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3283F-891F-E323-2880-2E4F7F8BC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667E6A-35F3-09A2-A6D3-403369C8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E5040B-76D6-995A-DC8A-F7C4BDD57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3B509C-96FA-5A24-AC94-334E923E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6AB55-A8B8-2E13-90FB-28337BEF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6580C-85F0-C4ED-6A86-4BD0DC14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5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8DDCE-BC13-B28F-5C8D-9ACFBAE4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AE1751-4FFD-ECF4-8FC6-BF77D58E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7C99FB-3B8F-8F08-97FE-5F49F399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FB0CE3-B871-97EA-C501-2DCE4C6A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5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9180CC-B113-D35E-C685-9BA2C58A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8CF0A7-692B-BAE9-E4CE-3011342A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594C7-D90E-3F16-83FD-E8189C86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3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F1BBF-2673-28C5-7885-AEAF3B59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CA1E6-B3F0-CF77-6217-622BED10E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802D8-D688-66A5-12AB-E20243DAB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50B184-B8A9-EBB6-ECAC-3FFB04A4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B26F4-CBC7-A8DD-CF9E-CE993C8B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D8795-22CE-9E6F-D77F-64908BCB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6A876-14C6-AED8-F08D-C3515798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634388-09D7-3673-169A-972464726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5E32A4-4BB4-752D-E8EA-A6317A98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43D7D7-F136-7075-3CD8-6E66EAB5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EC3D8-EB73-AAC9-EFA7-24174637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46A300-9900-A404-D990-175CA48E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0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437C4E-16A1-BF62-7C24-4A34190B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51A045-F1D3-32A3-8C83-3EBA64B5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5654F-057E-3B3F-E53E-420E72C04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48EF4-FDFD-45BF-A1A6-6089BDB0DD64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A0DA9-0778-F370-1654-8ACBE604C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0933E-C8EA-DE98-BEB2-8673678CD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17EE-CDF3-4C73-8BDE-ED99F9F4A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8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애니메이션, 클립아트이(가) 표시된 사진&#10;&#10;자동 생성된 설명">
            <a:extLst>
              <a:ext uri="{FF2B5EF4-FFF2-40B4-BE49-F238E27FC236}">
                <a16:creationId xmlns:a16="http://schemas.microsoft.com/office/drawing/2014/main" id="{0BFE1189-6AC2-E596-B1AA-BC77958EE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r="464" b="541"/>
          <a:stretch/>
        </p:blipFill>
        <p:spPr>
          <a:xfrm>
            <a:off x="1521712" y="0"/>
            <a:ext cx="9146289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1298FC-AD18-EAFD-D8FD-41CDCF7ED96F}"/>
              </a:ext>
            </a:extLst>
          </p:cNvPr>
          <p:cNvSpPr/>
          <p:nvPr/>
        </p:nvSpPr>
        <p:spPr>
          <a:xfrm>
            <a:off x="1521712" y="0"/>
            <a:ext cx="9146289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80139-F53B-7680-66A6-35550FA160D1}"/>
              </a:ext>
            </a:extLst>
          </p:cNvPr>
          <p:cNvSpPr txBox="1"/>
          <p:nvPr/>
        </p:nvSpPr>
        <p:spPr>
          <a:xfrm>
            <a:off x="2152650" y="1272517"/>
            <a:ext cx="7886700" cy="41789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ko-KR" altLang="en-US" sz="3900" dirty="0">
                <a:solidFill>
                  <a:srgbClr val="FFFFFF"/>
                </a:solidFill>
                <a:latin typeface="+mj-lt"/>
                <a:ea typeface="휴먼둥근헤드라인" panose="02030504000101010101" pitchFamily="18" charset="-127"/>
                <a:cs typeface="+mj-cs"/>
              </a:rPr>
              <a:t>연타를 통해 캐릭터를</a:t>
            </a:r>
            <a:endParaRPr lang="en-US" altLang="ko-KR" sz="3900" dirty="0">
              <a:solidFill>
                <a:srgbClr val="FFFFFF"/>
              </a:solidFill>
              <a:latin typeface="+mj-lt"/>
              <a:ea typeface="휴먼둥근헤드라인" panose="02030504000101010101" pitchFamily="18" charset="-127"/>
              <a:cs typeface="+mj-cs"/>
            </a:endParaRPr>
          </a:p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ko-KR" altLang="en-US" sz="3900" dirty="0">
                <a:solidFill>
                  <a:srgbClr val="FFFFFF"/>
                </a:solidFill>
                <a:latin typeface="+mj-lt"/>
                <a:ea typeface="휴먼둥근헤드라인" panose="02030504000101010101" pitchFamily="18" charset="-127"/>
                <a:cs typeface="+mj-cs"/>
              </a:rPr>
              <a:t>수영 대회에서 이기게 하는 게임</a:t>
            </a:r>
          </a:p>
        </p:txBody>
      </p:sp>
    </p:spTree>
    <p:extLst>
      <p:ext uri="{BB962C8B-B14F-4D97-AF65-F5344CB8AC3E}">
        <p14:creationId xmlns:p14="http://schemas.microsoft.com/office/powerpoint/2010/main" val="97344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137DB0B-B144-7AB6-FAF2-6B9BCC1D3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414003"/>
              </p:ext>
            </p:extLst>
          </p:nvPr>
        </p:nvGraphicFramePr>
        <p:xfrm>
          <a:off x="1329266" y="515864"/>
          <a:ext cx="9533467" cy="58262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21179">
                  <a:extLst>
                    <a:ext uri="{9D8B030D-6E8A-4147-A177-3AD203B41FA5}">
                      <a16:colId xmlns:a16="http://schemas.microsoft.com/office/drawing/2014/main" val="1515467958"/>
                    </a:ext>
                  </a:extLst>
                </a:gridCol>
                <a:gridCol w="745304">
                  <a:extLst>
                    <a:ext uri="{9D8B030D-6E8A-4147-A177-3AD203B41FA5}">
                      <a16:colId xmlns:a16="http://schemas.microsoft.com/office/drawing/2014/main" val="670341603"/>
                    </a:ext>
                  </a:extLst>
                </a:gridCol>
                <a:gridCol w="6884851">
                  <a:extLst>
                    <a:ext uri="{9D8B030D-6E8A-4147-A177-3AD203B41FA5}">
                      <a16:colId xmlns:a16="http://schemas.microsoft.com/office/drawing/2014/main" val="3997880842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val="2549638460"/>
                    </a:ext>
                  </a:extLst>
                </a:gridCol>
              </a:tblGrid>
              <a:tr h="611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주차</a:t>
                      </a:r>
                    </a:p>
                  </a:txBody>
                  <a:tcPr marL="89465" marR="89465" marT="44732" marB="44732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6961" marR="86961" marT="43480" marB="4348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진행률</a:t>
                      </a:r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186579330"/>
                  </a:ext>
                </a:extLst>
              </a:tr>
              <a:tr h="40586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6961" marR="86961" marT="43480" marB="434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이미지 리소스 찾기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게임 시작화면 구현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3436535389"/>
                  </a:ext>
                </a:extLst>
              </a:tr>
              <a:tr h="40586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결과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게임 시작화면 배경 이미지 추가 외 나머지 구현 완료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90%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3470164313"/>
                  </a:ext>
                </a:extLst>
              </a:tr>
              <a:tr h="4003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6961" marR="86961" marT="43480" marB="434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배경 움직이게 하기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캐릭터 위 아래 움직임 구현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3918002173"/>
                  </a:ext>
                </a:extLst>
              </a:tr>
              <a:tr h="400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결과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캐릭터 움직임 두 칸으로 한정하는 것 외 나머지 구현 완료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80%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2750282373"/>
                  </a:ext>
                </a:extLst>
              </a:tr>
              <a:tr h="4003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6961" marR="86961" marT="43480" marB="434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좌우 방향키에 따라 배경 속도 조정</a:t>
                      </a:r>
                      <a:r>
                        <a:rPr lang="en-US" altLang="ko-KR" sz="1700" dirty="0"/>
                        <a:t>, AI</a:t>
                      </a:r>
                      <a:r>
                        <a:rPr lang="ko-KR" altLang="en-US" sz="1700" dirty="0"/>
                        <a:t>상대 구현</a:t>
                      </a:r>
                      <a:endParaRPr lang="en-US" altLang="ko-KR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3242545491"/>
                  </a:ext>
                </a:extLst>
              </a:tr>
              <a:tr h="400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결과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AI</a:t>
                      </a:r>
                      <a:r>
                        <a:rPr lang="ko-KR" altLang="en-US" sz="1700" dirty="0"/>
                        <a:t>애니메이션 구현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20%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2255835769"/>
                  </a:ext>
                </a:extLst>
              </a:tr>
              <a:tr h="40030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4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6961" marR="86961" marT="43480" marB="4348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방해물 및 아이템 랜덤 소환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방해물에 닿았을 때 밀리기</a:t>
                      </a:r>
                      <a:endParaRPr lang="en-US" altLang="ko-KR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4122992383"/>
                  </a:ext>
                </a:extLst>
              </a:tr>
              <a:tr h="4003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결과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아이템 랜덤 소환 구현 완료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50%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4023398145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5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게임 클리어 및 게임 오버 화면 구현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2971327724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6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아이템 줍기 및 게이지 채우기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 dirty="0"/>
                        <a:t>부스터 사용 구현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10%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3166611124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7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사운드 리소스 찾기 및 구현</a:t>
                      </a:r>
                      <a:r>
                        <a:rPr lang="en-US" altLang="ko-KR" sz="1700" dirty="0"/>
                        <a:t>(+ </a:t>
                      </a:r>
                      <a:r>
                        <a:rPr lang="ko-KR" altLang="en-US" sz="1700" dirty="0"/>
                        <a:t>버그 수정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3202578618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8</a:t>
                      </a:r>
                      <a:r>
                        <a:rPr lang="ko-KR" altLang="en-US" sz="1700" dirty="0"/>
                        <a:t>주차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계획 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버그 수정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966734392"/>
                  </a:ext>
                </a:extLst>
              </a:tr>
              <a:tr h="4003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/>
                        <a:t>평균</a:t>
                      </a:r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/>
                        <a:t>60%</a:t>
                      </a:r>
                      <a:endParaRPr lang="ko-KR" altLang="en-US" sz="1700" dirty="0"/>
                    </a:p>
                  </a:txBody>
                  <a:tcPr marL="89465" marR="89465" marT="44732" marB="44732"/>
                </a:tc>
                <a:extLst>
                  <a:ext uri="{0D108BD9-81ED-4DB2-BD59-A6C34878D82A}">
                    <a16:rowId xmlns:a16="http://schemas.microsoft.com/office/drawing/2014/main" val="4060585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41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B3F5CEB6-A745-4665-34A8-965F518F3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F2E0202-4D1F-C234-07BB-057C9C7F2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3"/>
          <a:stretch/>
        </p:blipFill>
        <p:spPr>
          <a:xfrm>
            <a:off x="2013080" y="0"/>
            <a:ext cx="816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9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141</Words>
  <Application>Microsoft Office PowerPoint</Application>
  <PresentationFormat>와이드스크린</PresentationFormat>
  <Paragraphs>43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이예영(2022192022)</dc:creator>
  <cp:lastModifiedBy>이예영(2022192022)</cp:lastModifiedBy>
  <cp:revision>2</cp:revision>
  <dcterms:created xsi:type="dcterms:W3CDTF">2023-11-12T08:42:07Z</dcterms:created>
  <dcterms:modified xsi:type="dcterms:W3CDTF">2023-11-12T12:58:56Z</dcterms:modified>
</cp:coreProperties>
</file>